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90302679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335210"/>
            <a:ext cx="4876380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14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15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 восточный, восточный ночью 2-7, днем 7-12 м/с. Температура воздуха ночью 3-5, днем 17-19 тепла.</a:t>
            </a:r>
            <a:endParaRPr lang="en-US" sz="1200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14 мая по 08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восточный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en-US" sz="1200" dirty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323849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0018015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Д.М./Огай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25768</TotalTime>
  <Words>613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5216</cp:revision>
  <cp:lastPrinted>2021-07-01T03:56:27Z</cp:lastPrinted>
  <dcterms:created xsi:type="dcterms:W3CDTF">2018-03-27T06:03:00Z</dcterms:created>
  <dcterms:modified xsi:type="dcterms:W3CDTF">2026-05-13T07:11:40Z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